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30T19:17:14.646" v="2816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10:46:01.713" v="2222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10:46:38.588" v="2230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10:51:23.038" v="2322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10:51:23.038" v="2322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6-28T11:06:42.299" v="2678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28T11:06:42.299" v="2678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NegaScout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Zeitkontonutzung: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368</Words>
  <Application>Microsoft Office PowerPoint</Application>
  <PresentationFormat>Breitbild</PresentationFormat>
  <Paragraphs>72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NegaMax, NegaScout?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Nullsuche mit NegaMax</vt:lpstr>
      <vt:lpstr>Tabellarische Präsentation der Alpha-Beta-Suche mit Nullsuche &amp; NegaMax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2024-06-30T19:17:19Z</dcterms:modified>
</cp:coreProperties>
</file>